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69" r:id="rId2"/>
    <p:sldId id="257" r:id="rId3"/>
    <p:sldId id="27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6"/>
    <p:restoredTop sz="94602"/>
  </p:normalViewPr>
  <p:slideViewPr>
    <p:cSldViewPr snapToGrid="0" snapToObjects="1">
      <p:cViewPr varScale="1">
        <p:scale>
          <a:sx n="98" d="100"/>
          <a:sy n="98" d="100"/>
        </p:scale>
        <p:origin x="20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912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017240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647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12ycw.com/upFiles/infoImg/coll/20140324/OT20140324150644986.jpg" TargetMode="External"/><Relationship Id="rId5" Type="http://schemas.openxmlformats.org/officeDocument/2006/relationships/hyperlink" Target="http://www.ttpaihang.com/image/vote/u110326151547302178.jpg" TargetMode="Externa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clipartix.com/wp-content/uploads/2016/07/Detective-clipart-free-clipart-images.jpe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c.163.com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2.17173cdn.com/z0og4j/YWxqaGBf/newgame/20160811/iMpEeqbkzCknkAC.png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661283" y="2824039"/>
            <a:ext cx="6034030" cy="82153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zh-CN" altLang="en-US" sz="18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沉浸式小学组</a:t>
            </a:r>
            <a:endParaRPr lang="en-US" altLang="zh-CN" sz="1800" b="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altLang="zh-CN" sz="18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Immersion</a:t>
            </a:r>
            <a:r>
              <a:rPr lang="zh-CN" altLang="en-US" sz="18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b="0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</a:t>
            </a:r>
            <a:endParaRPr sz="1800" b="0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1" y="273346"/>
            <a:ext cx="7738814" cy="3296241"/>
          </a:xfrm>
        </p:spPr>
        <p:txBody>
          <a:bodyPr/>
          <a:lstStyle/>
          <a:p>
            <a:r>
              <a:rPr lang="zh-CN" altLang="en-US" sz="4500" dirty="0"/>
              <a:t>电子游戏</a:t>
            </a:r>
            <a:r>
              <a:rPr lang="en-US" altLang="zh-CN" sz="4500" dirty="0"/>
              <a:t/>
            </a:r>
            <a:br>
              <a:rPr lang="en-US" altLang="zh-CN" sz="4500" dirty="0"/>
            </a:br>
            <a:r>
              <a:rPr lang="en-US" altLang="zh-CN" sz="4500" dirty="0"/>
              <a:t>video</a:t>
            </a:r>
            <a:r>
              <a:rPr lang="zh-CN" altLang="en-US" sz="4500" dirty="0"/>
              <a:t> </a:t>
            </a:r>
            <a:r>
              <a:rPr lang="en-US" altLang="zh-CN" sz="4500" dirty="0"/>
              <a:t>Games</a:t>
            </a:r>
            <a:endParaRPr lang="en-US" sz="4500" dirty="0"/>
          </a:p>
        </p:txBody>
      </p:sp>
      <p:sp>
        <p:nvSpPr>
          <p:cNvPr id="5" name="TextBox 4"/>
          <p:cNvSpPr txBox="1"/>
          <p:nvPr/>
        </p:nvSpPr>
        <p:spPr>
          <a:xfrm>
            <a:off x="667753" y="3365834"/>
            <a:ext cx="234872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Authors:</a:t>
            </a:r>
          </a:p>
          <a:p>
            <a:r>
              <a:rPr lang="en-US" altLang="zh-CN" sz="1350" dirty="0" err="1"/>
              <a:t>Yuqi</a:t>
            </a:r>
            <a:r>
              <a:rPr lang="zh-CN" altLang="en-US" sz="1350" dirty="0"/>
              <a:t> </a:t>
            </a:r>
            <a:r>
              <a:rPr lang="en-US" altLang="zh-CN" sz="1350" dirty="0"/>
              <a:t>Zhao</a:t>
            </a:r>
            <a:r>
              <a:rPr lang="zh-CN" altLang="en-US" sz="1350" dirty="0"/>
              <a:t> 赵玉琪</a:t>
            </a:r>
            <a:endParaRPr lang="en-US" altLang="zh-CN" sz="1350" dirty="0"/>
          </a:p>
          <a:p>
            <a:r>
              <a:rPr lang="en-US" altLang="zh-CN" sz="1350" dirty="0" smtClean="0"/>
              <a:t>Lucy</a:t>
            </a:r>
            <a:r>
              <a:rPr lang="zh-CN" altLang="en-US" sz="1350" dirty="0" smtClean="0"/>
              <a:t> </a:t>
            </a:r>
            <a:r>
              <a:rPr lang="en-US" altLang="zh-CN" sz="1350" dirty="0"/>
              <a:t>Sui</a:t>
            </a:r>
            <a:r>
              <a:rPr lang="zh-CN" altLang="en-US" sz="1350" dirty="0"/>
              <a:t> 隋小红</a:t>
            </a:r>
            <a:endParaRPr lang="en-US" altLang="zh-CN" sz="1350" dirty="0"/>
          </a:p>
          <a:p>
            <a:r>
              <a:rPr lang="en-US" altLang="zh-CN" sz="1350" dirty="0" err="1"/>
              <a:t>Shurong</a:t>
            </a:r>
            <a:r>
              <a:rPr lang="zh-CN" altLang="en-US" sz="1350" dirty="0"/>
              <a:t> </a:t>
            </a:r>
            <a:r>
              <a:rPr lang="en-US" altLang="zh-CN" sz="1350" dirty="0" err="1"/>
              <a:t>Tu</a:t>
            </a:r>
            <a:r>
              <a:rPr lang="zh-CN" altLang="en-US" sz="1350" dirty="0"/>
              <a:t> 涂淑荣</a:t>
            </a:r>
            <a:endParaRPr lang="en-US" altLang="zh-CN" sz="1350" dirty="0"/>
          </a:p>
          <a:p>
            <a:r>
              <a:rPr lang="en-US" altLang="zh-CN" sz="1350" dirty="0"/>
              <a:t>Ying</a:t>
            </a:r>
            <a:r>
              <a:rPr lang="zh-CN" altLang="en-US" sz="1350" dirty="0"/>
              <a:t> </a:t>
            </a:r>
            <a:r>
              <a:rPr lang="en-US" altLang="zh-CN" sz="1350" dirty="0" err="1"/>
              <a:t>Qiu</a:t>
            </a:r>
            <a:r>
              <a:rPr lang="zh-CN" altLang="en-US" sz="1350" dirty="0"/>
              <a:t> 裘盈</a:t>
            </a:r>
            <a:endParaRPr lang="en-US" altLang="zh-CN" sz="1350" dirty="0"/>
          </a:p>
          <a:p>
            <a:r>
              <a:rPr lang="en-US" altLang="zh-CN" sz="1350" dirty="0" err="1" smtClean="0"/>
              <a:t>Ya</a:t>
            </a:r>
            <a:r>
              <a:rPr lang="en-US" altLang="zh-CN" sz="1350" dirty="0" smtClean="0"/>
              <a:t>-Ching</a:t>
            </a:r>
            <a:r>
              <a:rPr lang="zh-CN" altLang="en-US" sz="1350" dirty="0" smtClean="0"/>
              <a:t> </a:t>
            </a:r>
            <a:r>
              <a:rPr lang="en-US" altLang="zh-CN" sz="1350" dirty="0"/>
              <a:t>Hsu-</a:t>
            </a:r>
            <a:r>
              <a:rPr lang="en-US" altLang="zh-CN" sz="1350" dirty="0" err="1"/>
              <a:t>Kelkis</a:t>
            </a:r>
            <a:r>
              <a:rPr lang="zh-CN" altLang="en-US" sz="1350" dirty="0"/>
              <a:t> 许雅菁</a:t>
            </a: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362450" y="3932740"/>
            <a:ext cx="636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dirty="0"/>
              <a:t>Day</a:t>
            </a:r>
            <a:r>
              <a:rPr lang="zh-CN" altLang="en-US" sz="1350" dirty="0"/>
              <a:t> </a:t>
            </a:r>
            <a:r>
              <a:rPr lang="en-US" altLang="zh-CN" sz="1350" dirty="0" smtClean="0"/>
              <a:t>4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9671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Screen Shot 2017-09-01 at 19.39.5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45"/>
            <a:ext cx="9144000" cy="5137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00100" cy="168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2017025" y="4673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" sz="4000" b="1">
                <a:latin typeface="Comic Sans MS"/>
                <a:ea typeface="Comic Sans MS"/>
                <a:cs typeface="Comic Sans MS"/>
                <a:sym typeface="Comic Sans MS"/>
              </a:rPr>
              <a:t>结束</a:t>
            </a:r>
            <a:r>
              <a:rPr lang="en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</a:t>
            </a:r>
            <a:r>
              <a:rPr lang="en" sz="4000" b="1">
                <a:latin typeface="Comic Sans MS"/>
                <a:ea typeface="Comic Sans MS"/>
                <a:cs typeface="Comic Sans MS"/>
                <a:sym typeface="Comic Sans MS"/>
              </a:rPr>
              <a:t>：苍蝇拍游戏接力</a:t>
            </a:r>
          </a:p>
        </p:txBody>
      </p:sp>
      <p:pic>
        <p:nvPicPr>
          <p:cNvPr id="137" name="Shape 137" descr="Screen Shot 2017-09-01 at 19.48.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4471" y="1312752"/>
            <a:ext cx="4989453" cy="37356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574028" y="1980624"/>
            <a:ext cx="3327300" cy="306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FF"/>
              </a:buClr>
              <a:buSzPct val="100000"/>
              <a:buFont typeface="Comic Sans MS"/>
              <a:buChar char="★"/>
            </a:pPr>
            <a:r>
              <a:rPr lang="en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将全班同学分成三组，每轮一个代表</a:t>
            </a:r>
            <a:r>
              <a:rPr lang="en" sz="20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。</a:t>
            </a:r>
          </a:p>
          <a:p>
            <a:pPr marL="457200" lvl="0" indent="-355600" rtl="0">
              <a:spcBef>
                <a:spcPts val="0"/>
              </a:spcBef>
              <a:buClr>
                <a:srgbClr val="0000FF"/>
              </a:buClr>
              <a:buSzPct val="100000"/>
              <a:buFont typeface="Comic Sans MS"/>
              <a:buChar char="★"/>
            </a:pPr>
            <a:r>
              <a:rPr lang="en" sz="2000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老师说一个词语，三个代表比赛谁先拍到正确的词语，第一名加一分</a:t>
            </a:r>
            <a:r>
              <a:rPr lang="en" sz="20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。</a:t>
            </a:r>
          </a:p>
          <a:p>
            <a:pPr marL="457200" lvl="0" indent="-355600">
              <a:spcBef>
                <a:spcPts val="0"/>
              </a:spcBef>
              <a:buClr>
                <a:srgbClr val="0000FF"/>
              </a:buClr>
              <a:buSzPct val="100000"/>
              <a:buFont typeface="Comic Sans MS"/>
              <a:buChar char="★"/>
            </a:pPr>
            <a:r>
              <a:rPr lang="en" sz="2000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最后，得分最多的小组成为赢家</a:t>
            </a:r>
            <a:r>
              <a:rPr lang="en" sz="20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00100" cy="16875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874675" y="41985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" sz="4000" b="1">
                <a:latin typeface="Comic Sans MS"/>
                <a:ea typeface="Comic Sans MS"/>
                <a:cs typeface="Comic Sans MS"/>
                <a:sym typeface="Comic Sans MS"/>
              </a:rPr>
              <a:t>热身</a:t>
            </a:r>
            <a:r>
              <a:rPr lang="en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活动：</a:t>
            </a:r>
            <a:r>
              <a:rPr lang="en" sz="4000" b="1">
                <a:latin typeface="Comic Sans MS"/>
                <a:ea typeface="Comic Sans MS"/>
                <a:cs typeface="Comic Sans MS"/>
                <a:sym typeface="Comic Sans MS"/>
              </a:rPr>
              <a:t>宾果游戏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81725" y="1366550"/>
            <a:ext cx="8681700" cy="60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ic Sans MS"/>
              <a:buChar char="★"/>
            </a:pPr>
            <a:r>
              <a:rPr lang="en" sz="1800" dirty="0" err="1">
                <a:latin typeface="Comic Sans MS"/>
                <a:ea typeface="Comic Sans MS"/>
                <a:cs typeface="Comic Sans MS"/>
                <a:sym typeface="Comic Sans MS"/>
              </a:rPr>
              <a:t>用剪刀将词卡减下来，在棋盘中放好。老师说一个词语，就从棋盘中拿起一张词卡。空白棋格拼成一条线的同学成为赢家</a:t>
            </a:r>
            <a:r>
              <a:rPr lang="en" sz="1800" dirty="0">
                <a:latin typeface="Comic Sans MS"/>
                <a:ea typeface="Comic Sans MS"/>
                <a:cs typeface="Comic Sans MS"/>
                <a:sym typeface="Comic Sans MS"/>
              </a:rPr>
              <a:t>。</a:t>
            </a:r>
          </a:p>
        </p:txBody>
      </p:sp>
      <p:pic>
        <p:nvPicPr>
          <p:cNvPr id="66" name="Shape 66" descr="Screen Shot 2017-09-01 at 15.18.4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9000" y="2084524"/>
            <a:ext cx="4306850" cy="27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 descr="Screen Shot 2017-09-01 at 15.19.4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725" y="2419900"/>
            <a:ext cx="4448300" cy="244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2"/>
          <p:cNvSpPr txBox="1"/>
          <p:nvPr/>
        </p:nvSpPr>
        <p:spPr>
          <a:xfrm>
            <a:off x="1195743" y="397650"/>
            <a:ext cx="4875900" cy="70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40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</a:t>
            </a:r>
            <a:r>
              <a:rPr lang="en" sz="4000" b="1" dirty="0" err="1">
                <a:latin typeface="Comic Sans MS"/>
                <a:ea typeface="Comic Sans MS"/>
                <a:cs typeface="Comic Sans MS"/>
                <a:sym typeface="Comic Sans MS"/>
              </a:rPr>
              <a:t>一</a:t>
            </a:r>
            <a:r>
              <a:rPr lang="e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：</a:t>
            </a:r>
            <a:r>
              <a:rPr lang="zh-CN" alt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推论</a:t>
            </a:r>
            <a:r>
              <a:rPr lang="en-US" sz="4000" dirty="0"/>
              <a:t>(</a:t>
            </a:r>
            <a:r>
              <a:rPr lang="en-US" sz="4000" dirty="0" err="1"/>
              <a:t>tuīlùn</a:t>
            </a:r>
            <a:r>
              <a:rPr lang="en-US" sz="4000" dirty="0"/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endParaRPr lang="en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3850" y="1580607"/>
            <a:ext cx="65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有时作者并没有在文章中说出她的想法、看法，但是我们可以从文章中，根据作者写的句子、赐予，推论出来。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20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450" y="1511630"/>
            <a:ext cx="2255949" cy="22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195743" y="4091782"/>
            <a:ext cx="7468500" cy="63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/>
              <a:t>Imagine </a:t>
            </a:r>
            <a:r>
              <a:rPr lang="en" sz="1000" dirty="0" err="1"/>
              <a:t>Resource:</a:t>
            </a:r>
            <a:r>
              <a:rPr lang="en" sz="1000" u="sng" dirty="0" err="1">
                <a:solidFill>
                  <a:schemeClr val="hlink"/>
                </a:solidFill>
                <a:hlinkClick r:id="rId4"/>
              </a:rPr>
              <a:t>http</a:t>
            </a:r>
            <a:r>
              <a:rPr lang="en" sz="1000" u="sng" dirty="0">
                <a:solidFill>
                  <a:schemeClr val="hlink"/>
                </a:solidFill>
                <a:hlinkClick r:id="rId4"/>
              </a:rPr>
              <a:t>://</a:t>
            </a:r>
            <a:r>
              <a:rPr lang="en" sz="1000" u="sng" dirty="0" smtClean="0">
                <a:solidFill>
                  <a:schemeClr val="hlink"/>
                </a:solidFill>
                <a:hlinkClick r:id="rId4"/>
              </a:rPr>
              <a:t>www.12ycw.com/upFiles/infoImg/coll/20140324/OT20140324150644986.jpg</a:t>
            </a:r>
            <a:endParaRPr lang="en-US" sz="1000" u="sng" dirty="0" smtClean="0">
              <a:solidFill>
                <a:schemeClr val="hlink"/>
              </a:solidFill>
              <a:hlinkClick r:id="rId4"/>
            </a:endParaRPr>
          </a:p>
          <a:p>
            <a:pPr lvl="0"/>
            <a:r>
              <a:rPr lang="en" sz="1000" dirty="0"/>
              <a:t>Imagine Resource: </a:t>
            </a:r>
            <a:r>
              <a:rPr lang="en" sz="1000" u="sng" dirty="0">
                <a:solidFill>
                  <a:schemeClr val="hlink"/>
                </a:solidFill>
                <a:hlinkClick r:id="rId5"/>
              </a:rPr>
              <a:t>http://www.ttpaihang.com/image/vote/u110326151547302178.jpg</a:t>
            </a:r>
            <a:endParaRPr lang="en" sz="1000" u="sng" dirty="0">
              <a:solidFill>
                <a:schemeClr val="hlink"/>
              </a:solidFill>
              <a:hlinkClick r:id="rId4"/>
            </a:endParaRPr>
          </a:p>
          <a:p>
            <a:pPr lvl="0"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6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2241" y="1655777"/>
            <a:ext cx="2905147" cy="16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72"/>
          <p:cNvSpPr txBox="1"/>
          <p:nvPr/>
        </p:nvSpPr>
        <p:spPr>
          <a:xfrm>
            <a:off x="1195743" y="397650"/>
            <a:ext cx="4875900" cy="709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" sz="40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</a:t>
            </a:r>
            <a:r>
              <a:rPr lang="en" sz="4000" b="1" dirty="0" err="1">
                <a:latin typeface="Comic Sans MS"/>
                <a:ea typeface="Comic Sans MS"/>
                <a:cs typeface="Comic Sans MS"/>
                <a:sym typeface="Comic Sans MS"/>
              </a:rPr>
              <a:t>一</a:t>
            </a:r>
            <a:r>
              <a:rPr lang="e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：</a:t>
            </a:r>
            <a:r>
              <a:rPr lang="zh-CN" altLang="en-US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推论</a:t>
            </a:r>
            <a:r>
              <a:rPr lang="en-US" sz="4000" dirty="0"/>
              <a:t>(</a:t>
            </a:r>
            <a:r>
              <a:rPr lang="en-US" sz="4000" dirty="0" err="1"/>
              <a:t>tuīlùn</a:t>
            </a:r>
            <a:r>
              <a:rPr lang="en-US" sz="4000" dirty="0"/>
              <a:t>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endParaRPr lang="en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7833" y="3792778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latin typeface="Times New Roman" charset="0"/>
                <a:ea typeface="KaiTi" charset="-122"/>
                <a:cs typeface="KaiTi" charset="-122"/>
              </a:rPr>
              <a:t>文章（一）：我的小白狗</a:t>
            </a:r>
            <a:endParaRPr lang="en-US" sz="1100" dirty="0">
              <a:latin typeface="Times New Roman" charset="0"/>
              <a:ea typeface="DengXian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2241" y="3477889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Times New Roman" charset="0"/>
                <a:ea typeface="KaiTi" charset="-122"/>
                <a:cs typeface="KaiTi" charset="-122"/>
              </a:rPr>
              <a:t>文章（二）：</a:t>
            </a:r>
            <a:r>
              <a:rPr lang="en-US" dirty="0">
                <a:latin typeface="KaiTi" charset="-122"/>
                <a:ea typeface="DengXian" charset="-122"/>
                <a:cs typeface="KaiTi" charset="-122"/>
              </a:rPr>
              <a:t>“</a:t>
            </a:r>
            <a:r>
              <a:rPr lang="zh-CN" altLang="en-US" dirty="0">
                <a:latin typeface="KaiTi" charset="-122"/>
                <a:ea typeface="DengXian" charset="-122"/>
                <a:cs typeface="KaiTi" charset="-122"/>
              </a:rPr>
              <a:t>摩尔庄园</a:t>
            </a:r>
            <a:r>
              <a:rPr lang="en-US" dirty="0">
                <a:latin typeface="KaiTi" charset="-122"/>
                <a:ea typeface="DengXian" charset="-122"/>
                <a:cs typeface="KaiTi" charset="-122"/>
              </a:rPr>
              <a:t>”</a:t>
            </a:r>
            <a:endParaRPr lang="en-US" sz="1100" dirty="0">
              <a:latin typeface="Times New Roman" charset="0"/>
              <a:ea typeface="DengXian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2756375" y="4578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" sz="4000" b="1" i="0" u="none" strike="noStrike" cap="none" dirty="0" err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活动二</a:t>
            </a:r>
            <a:r>
              <a:rPr lang="en" sz="4000" b="1" dirty="0" smtClean="0">
                <a:latin typeface="Comic Sans MS"/>
                <a:ea typeface="Comic Sans MS"/>
                <a:cs typeface="Comic Sans MS"/>
                <a:sym typeface="Comic Sans MS"/>
              </a:rPr>
              <a:t>：</a:t>
            </a:r>
            <a:r>
              <a:rPr lang="zh-CN" altLang="en-US" sz="4000" dirty="0"/>
              <a:t>游戏广告</a:t>
            </a:r>
            <a:r>
              <a:rPr lang="en-US" sz="4000" dirty="0"/>
              <a:t> </a:t>
            </a:r>
            <a:endParaRPr lang="en" sz="4000" b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85400" y="4744925"/>
            <a:ext cx="8977500" cy="63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Imagine Resource: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http://clipartix.com/wp-content/uploads/2016/07/Detective-clipart-free-clipart-images.jpeg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sp>
        <p:nvSpPr>
          <p:cNvPr id="99" name="Shape 99"/>
          <p:cNvSpPr txBox="1"/>
          <p:nvPr/>
        </p:nvSpPr>
        <p:spPr>
          <a:xfrm>
            <a:off x="1865675" y="1708225"/>
            <a:ext cx="7345200" cy="282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93700" rtl="0">
              <a:spcBef>
                <a:spcPts val="0"/>
              </a:spcBef>
              <a:buSzPct val="100000"/>
              <a:buFont typeface="Comic Sans MS"/>
              <a:buChar char="★"/>
            </a:pPr>
            <a:r>
              <a:rPr lang="en" sz="2600" dirty="0" err="1">
                <a:latin typeface="Comic Sans MS"/>
                <a:ea typeface="Comic Sans MS"/>
                <a:cs typeface="Comic Sans MS"/>
                <a:sym typeface="Comic Sans MS"/>
              </a:rPr>
              <a:t>找一找图片中有哪些你学过的关键词</a:t>
            </a:r>
            <a:r>
              <a:rPr lang="en" sz="2600" dirty="0">
                <a:latin typeface="Comic Sans MS"/>
                <a:ea typeface="Comic Sans MS"/>
                <a:cs typeface="Comic Sans MS"/>
                <a:sym typeface="Comic Sans MS"/>
              </a:rPr>
              <a:t>。</a:t>
            </a:r>
          </a:p>
          <a:p>
            <a:pPr lvl="0" rtl="0">
              <a:spcBef>
                <a:spcPts val="0"/>
              </a:spcBef>
              <a:buNone/>
            </a:pPr>
            <a:endParaRPr sz="2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93700" rtl="0">
              <a:spcBef>
                <a:spcPts val="0"/>
              </a:spcBef>
              <a:buSzPct val="100000"/>
              <a:buFont typeface="Comic Sans MS"/>
              <a:buChar char="★"/>
            </a:pPr>
            <a:r>
              <a:rPr lang="en" sz="2600" dirty="0" err="1">
                <a:latin typeface="Comic Sans MS"/>
                <a:ea typeface="Comic Sans MS"/>
                <a:cs typeface="Comic Sans MS"/>
                <a:sym typeface="Comic Sans MS"/>
              </a:rPr>
              <a:t>小组讨论</a:t>
            </a:r>
            <a:r>
              <a:rPr lang="en" sz="2600" dirty="0">
                <a:latin typeface="Comic Sans MS"/>
                <a:ea typeface="Comic Sans MS"/>
                <a:cs typeface="Comic Sans MS"/>
                <a:sym typeface="Comic Sans MS"/>
              </a:rPr>
              <a:t>：</a:t>
            </a:r>
          </a:p>
          <a:p>
            <a:pPr lvl="0" rtl="0">
              <a:spcBef>
                <a:spcPts val="0"/>
              </a:spcBef>
              <a:buNone/>
            </a:pPr>
            <a:endParaRPr sz="1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Comic Sans MS"/>
              <a:buAutoNum type="arabicPeriod"/>
            </a:pPr>
            <a:r>
              <a:rPr lang="en" sz="2200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你在哪里会看到这些图片</a:t>
            </a:r>
            <a:r>
              <a:rPr lang="en" sz="22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？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6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Comic Sans MS"/>
              <a:buAutoNum type="arabicPeriod"/>
            </a:pPr>
            <a:r>
              <a:rPr lang="en" sz="2200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你觉得这个图片想告诉我们什么</a:t>
            </a:r>
            <a:r>
              <a:rPr lang="en" sz="22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？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600" dirty="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Comic Sans MS"/>
              <a:buAutoNum type="arabicPeriod"/>
            </a:pPr>
            <a:r>
              <a:rPr lang="en" sz="2200" dirty="0" err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你喜欢哪一个？为什么</a:t>
            </a:r>
            <a:r>
              <a:rPr lang="en" sz="2200" dirty="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85400" y="4744925"/>
            <a:ext cx="8977500" cy="63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/>
              <a:t>Imagine Resource: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https://mc.163.com/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00" dirty="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0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000" dirty="0"/>
          </a:p>
        </p:txBody>
      </p:sp>
      <p:pic>
        <p:nvPicPr>
          <p:cNvPr id="105" name="Shape 105" descr="Screen Shot 2017-09-01 at 18.44.5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424" y="285324"/>
            <a:ext cx="7900823" cy="43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85400" y="4744925"/>
            <a:ext cx="8977500" cy="63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Imagine Resource: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http://i2.17173cdn.com/z0og4j/YWxqaGBf/newgame/20160811/iMpEeqbkzCknkAC.png</a:t>
            </a:r>
          </a:p>
          <a:p>
            <a:pPr lv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1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000"/>
          </a:p>
        </p:txBody>
      </p:sp>
      <p:pic>
        <p:nvPicPr>
          <p:cNvPr id="111" name="Shape 111" descr="iMpEeqbkzCknkAC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875" y="202500"/>
            <a:ext cx="7956350" cy="447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208" y="58625"/>
            <a:ext cx="1800000" cy="16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5622" y="3047498"/>
            <a:ext cx="1499700" cy="2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017025" y="467300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活动</a:t>
            </a:r>
            <a:r>
              <a:rPr lang="en" sz="4000" b="1">
                <a:latin typeface="Comic Sans MS"/>
                <a:ea typeface="Comic Sans MS"/>
                <a:cs typeface="Comic Sans MS"/>
                <a:sym typeface="Comic Sans MS"/>
              </a:rPr>
              <a:t>三：项目介绍</a:t>
            </a:r>
          </a:p>
        </p:txBody>
      </p:sp>
      <p:sp>
        <p:nvSpPr>
          <p:cNvPr id="119" name="Shape 119"/>
          <p:cNvSpPr/>
          <p:nvPr/>
        </p:nvSpPr>
        <p:spPr>
          <a:xfrm>
            <a:off x="341625" y="1290625"/>
            <a:ext cx="5931000" cy="3387900"/>
          </a:xfrm>
          <a:prstGeom prst="cloudCallout">
            <a:avLst>
              <a:gd name="adj1" fmla="val 70035"/>
              <a:gd name="adj2" fmla="val 22810"/>
            </a:avLst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1024625" y="1746125"/>
            <a:ext cx="4830300" cy="210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假设你是一个游戏设计师，你会为小学生设计一款什么样的游戏？为什么？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 descr="Screen Shot 2017-09-01 at 19.38.2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700" y="0"/>
            <a:ext cx="7350597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105</TotalTime>
  <Words>175</Words>
  <Application>Microsoft Macintosh PowerPoint</Application>
  <PresentationFormat>On-screen Show (16:9)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Comic Sans MS</vt:lpstr>
      <vt:lpstr>DengXian</vt:lpstr>
      <vt:lpstr>Gill Sans MT</vt:lpstr>
      <vt:lpstr>Impact</vt:lpstr>
      <vt:lpstr>KaiTi</vt:lpstr>
      <vt:lpstr>Times New Roman</vt:lpstr>
      <vt:lpstr>Arial</vt:lpstr>
      <vt:lpstr>Badge</vt:lpstr>
      <vt:lpstr>电子游戏 video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Meng Yeh</cp:lastModifiedBy>
  <cp:revision>8</cp:revision>
  <dcterms:modified xsi:type="dcterms:W3CDTF">2017-12-31T00:05:48Z</dcterms:modified>
</cp:coreProperties>
</file>